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handoutMasterIdLst>
    <p:handoutMasterId r:id="rId16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9" r:id="rId11"/>
    <p:sldId id="264" r:id="rId12"/>
    <p:sldId id="265" r:id="rId13"/>
    <p:sldId id="266" r:id="rId14"/>
    <p:sldId id="267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6" d="100"/>
          <a:sy n="96" d="100"/>
        </p:scale>
        <p:origin x="-414" y="8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949427-CE9E-4F16-8393-FF6C81A7AA9A}" type="datetimeFigureOut">
              <a:rPr lang="en-US" smtClean="0"/>
              <a:t>9/1/2009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64F860-2200-45E1-A66D-19A7FEA128F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9085-05FD-49FA-9D6D-050F61D76534}" type="datetimeFigureOut">
              <a:rPr lang="en-US" smtClean="0"/>
              <a:pPr/>
              <a:t>9/1/2009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B4B82-5786-49D8-BC04-68E77D59F67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9085-05FD-49FA-9D6D-050F61D76534}" type="datetimeFigureOut">
              <a:rPr lang="en-US" smtClean="0"/>
              <a:pPr/>
              <a:t>9/1/2009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B4B82-5786-49D8-BC04-68E77D59F67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9085-05FD-49FA-9D6D-050F61D76534}" type="datetimeFigureOut">
              <a:rPr lang="en-US" smtClean="0"/>
              <a:pPr/>
              <a:t>9/1/2009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B4B82-5786-49D8-BC04-68E77D59F67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9085-05FD-49FA-9D6D-050F61D76534}" type="datetimeFigureOut">
              <a:rPr lang="en-US" smtClean="0"/>
              <a:pPr/>
              <a:t>9/1/2009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B4B82-5786-49D8-BC04-68E77D59F67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9085-05FD-49FA-9D6D-050F61D76534}" type="datetimeFigureOut">
              <a:rPr lang="en-US" smtClean="0"/>
              <a:pPr/>
              <a:t>9/1/2009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B4B82-5786-49D8-BC04-68E77D59F67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9085-05FD-49FA-9D6D-050F61D76534}" type="datetimeFigureOut">
              <a:rPr lang="en-US" smtClean="0"/>
              <a:pPr/>
              <a:t>9/1/2009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B4B82-5786-49D8-BC04-68E77D59F67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9085-05FD-49FA-9D6D-050F61D76534}" type="datetimeFigureOut">
              <a:rPr lang="en-US" smtClean="0"/>
              <a:pPr/>
              <a:t>9/1/2009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B4B82-5786-49D8-BC04-68E77D59F67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9085-05FD-49FA-9D6D-050F61D76534}" type="datetimeFigureOut">
              <a:rPr lang="en-US" smtClean="0"/>
              <a:pPr/>
              <a:t>9/1/2009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B4B82-5786-49D8-BC04-68E77D59F67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9085-05FD-49FA-9D6D-050F61D76534}" type="datetimeFigureOut">
              <a:rPr lang="en-US" smtClean="0"/>
              <a:pPr/>
              <a:t>9/1/2009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B4B82-5786-49D8-BC04-68E77D59F67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9085-05FD-49FA-9D6D-050F61D76534}" type="datetimeFigureOut">
              <a:rPr lang="en-US" smtClean="0"/>
              <a:pPr/>
              <a:t>9/1/2009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B4B82-5786-49D8-BC04-68E77D59F67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9085-05FD-49FA-9D6D-050F61D76534}" type="datetimeFigureOut">
              <a:rPr lang="en-US" smtClean="0"/>
              <a:pPr/>
              <a:t>9/1/2009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84B4B82-5786-49D8-BC04-68E77D59F673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9059085-05FD-49FA-9D6D-050F61D76534}" type="datetimeFigureOut">
              <a:rPr lang="en-US" smtClean="0"/>
              <a:pPr/>
              <a:t>9/1/2009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84B4B82-5786-49D8-BC04-68E77D59F673}" type="slidenum">
              <a:rPr lang="en-AU" smtClean="0"/>
              <a:pPr/>
              <a:t>‹#›</a:t>
            </a:fld>
            <a:endParaRPr lang="en-A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err="1" smtClean="0"/>
              <a:t>Inet</a:t>
            </a:r>
            <a:r>
              <a:rPr lang="en-AU" dirty="0" smtClean="0"/>
              <a:t> – School Walks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Sydney – August 09</a:t>
            </a:r>
            <a:endParaRPr lang="en-A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If no link in curriculum no need to force it..</a:t>
            </a:r>
          </a:p>
          <a:p>
            <a:endParaRPr lang="en-AU" dirty="0" smtClean="0"/>
          </a:p>
          <a:p>
            <a:r>
              <a:rPr lang="en-AU" dirty="0" smtClean="0"/>
              <a:t>IIAC model</a:t>
            </a:r>
          </a:p>
          <a:p>
            <a:pPr lvl="1"/>
            <a:r>
              <a:rPr lang="en-AU" dirty="0" smtClean="0"/>
              <a:t>Initiation</a:t>
            </a:r>
          </a:p>
          <a:p>
            <a:pPr lvl="1"/>
            <a:r>
              <a:rPr lang="en-AU" dirty="0" smtClean="0"/>
              <a:t>Investigation</a:t>
            </a:r>
          </a:p>
          <a:p>
            <a:pPr lvl="1"/>
            <a:r>
              <a:rPr lang="en-AU" dirty="0" smtClean="0"/>
              <a:t>Analysis</a:t>
            </a:r>
          </a:p>
          <a:p>
            <a:pPr lvl="1"/>
            <a:r>
              <a:rPr lang="en-AU" dirty="0" smtClean="0"/>
              <a:t>Critique</a:t>
            </a:r>
            <a:endParaRPr lang="en-AU" dirty="0"/>
          </a:p>
        </p:txBody>
      </p:sp>
      <p:pic>
        <p:nvPicPr>
          <p:cNvPr id="4" name="Picture 7" descr="C:\Users\rschwarz.MONIVAE\Desktop\101MSDCF\DSC070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2571744"/>
            <a:ext cx="4381530" cy="3286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Laptop Program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1-1</a:t>
            </a:r>
          </a:p>
          <a:p>
            <a:r>
              <a:rPr lang="en-AU" dirty="0" smtClean="0"/>
              <a:t>Payment 3 times a year for 3 years</a:t>
            </a:r>
          </a:p>
          <a:p>
            <a:r>
              <a:rPr lang="en-AU" dirty="0" smtClean="0"/>
              <a:t>Every lesson delivered thru c-net</a:t>
            </a:r>
          </a:p>
          <a:p>
            <a:endParaRPr lang="en-AU" dirty="0" smtClean="0"/>
          </a:p>
          <a:p>
            <a:r>
              <a:rPr lang="en-AU" dirty="0" smtClean="0"/>
              <a:t>Everything on a laptop</a:t>
            </a:r>
          </a:p>
          <a:p>
            <a:pPr lvl="1"/>
            <a:r>
              <a:rPr lang="en-AU" dirty="0" smtClean="0"/>
              <a:t>Calender</a:t>
            </a:r>
          </a:p>
          <a:p>
            <a:pPr lvl="1"/>
            <a:r>
              <a:rPr lang="en-AU" dirty="0" smtClean="0"/>
              <a:t>Diary</a:t>
            </a:r>
          </a:p>
          <a:p>
            <a:pPr lvl="1"/>
            <a:r>
              <a:rPr lang="en-AU" dirty="0" smtClean="0"/>
              <a:t>Prayers</a:t>
            </a:r>
          </a:p>
          <a:p>
            <a:pPr lvl="1"/>
            <a:r>
              <a:rPr lang="en-AU" dirty="0" smtClean="0"/>
              <a:t>homework</a:t>
            </a:r>
          </a:p>
        </p:txBody>
      </p:sp>
      <p:pic>
        <p:nvPicPr>
          <p:cNvPr id="4" name="Picture 6" descr="C:\Users\rschwarz.MONIVAE\Desktop\101MSDCF\DSC070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786313" y="3500438"/>
            <a:ext cx="3619525" cy="2714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Technical side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1 technician</a:t>
            </a:r>
          </a:p>
          <a:p>
            <a:r>
              <a:rPr lang="en-AU" dirty="0" smtClean="0"/>
              <a:t>Can plug </a:t>
            </a:r>
            <a:r>
              <a:rPr lang="en-AU" dirty="0" err="1" smtClean="0"/>
              <a:t>macs</a:t>
            </a:r>
            <a:r>
              <a:rPr lang="en-AU" dirty="0" smtClean="0"/>
              <a:t> into a port to reboot</a:t>
            </a:r>
          </a:p>
          <a:p>
            <a:r>
              <a:rPr lang="en-AU" dirty="0" smtClean="0"/>
              <a:t>Apple support – if laptop cant be fixed -can be exchanged</a:t>
            </a:r>
            <a:endParaRPr lang="en-AU" dirty="0"/>
          </a:p>
        </p:txBody>
      </p:sp>
      <p:pic>
        <p:nvPicPr>
          <p:cNvPr id="4" name="Picture 3" descr="C:\Users\rschwarz.MONIVAE\Desktop\101MSDCF\DSC070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49" y="3429000"/>
            <a:ext cx="3238587" cy="20717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Arthur Phillip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Personalised learning</a:t>
            </a:r>
          </a:p>
          <a:p>
            <a:r>
              <a:rPr lang="en-AU" dirty="0" smtClean="0"/>
              <a:t>Mac books</a:t>
            </a:r>
          </a:p>
          <a:p>
            <a:r>
              <a:rPr lang="en-AU" dirty="0" err="1" smtClean="0"/>
              <a:t>Mathletics</a:t>
            </a:r>
            <a:endParaRPr lang="en-AU" dirty="0" smtClean="0"/>
          </a:p>
          <a:p>
            <a:r>
              <a:rPr lang="en-AU" dirty="0" smtClean="0"/>
              <a:t>Teachers have </a:t>
            </a:r>
            <a:r>
              <a:rPr lang="en-AU" dirty="0" err="1" smtClean="0"/>
              <a:t>ipod</a:t>
            </a:r>
            <a:r>
              <a:rPr lang="en-AU" dirty="0" smtClean="0"/>
              <a:t> touches</a:t>
            </a:r>
          </a:p>
          <a:p>
            <a:r>
              <a:rPr lang="en-AU" dirty="0" smtClean="0"/>
              <a:t>Total school solution – data and attendance</a:t>
            </a:r>
            <a:endParaRPr lang="en-AU" dirty="0"/>
          </a:p>
        </p:txBody>
      </p:sp>
      <p:pic>
        <p:nvPicPr>
          <p:cNvPr id="7170" name="Picture 2" descr="C:\Users\rschwarz.MONIVAE\Desktop\101MSDCF\DSC070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4357694"/>
            <a:ext cx="2976492" cy="2232369"/>
          </a:xfrm>
          <a:prstGeom prst="rect">
            <a:avLst/>
          </a:prstGeom>
          <a:noFill/>
        </p:spPr>
      </p:pic>
      <p:pic>
        <p:nvPicPr>
          <p:cNvPr id="7171" name="Picture 3" descr="C:\Users\rschwarz.MONIVAE\Desktop\101MSDCF\DSC0706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6726921" y="4440921"/>
            <a:ext cx="2762376" cy="2071782"/>
          </a:xfrm>
          <a:prstGeom prst="rect">
            <a:avLst/>
          </a:prstGeom>
          <a:noFill/>
        </p:spPr>
      </p:pic>
      <p:pic>
        <p:nvPicPr>
          <p:cNvPr id="7173" name="Picture 5" descr="C:\Users\rschwarz.MONIVAE\Desktop\101MSDCF\DSC07074.JPG"/>
          <p:cNvPicPr>
            <a:picLocks noChangeAspect="1" noChangeArrowheads="1"/>
          </p:cNvPicPr>
          <p:nvPr/>
        </p:nvPicPr>
        <p:blipFill>
          <a:blip r:embed="rId4" cstate="print"/>
          <a:srcRect r="51471" b="17647"/>
          <a:stretch>
            <a:fillRect/>
          </a:stretch>
        </p:blipFill>
        <p:spPr bwMode="auto">
          <a:xfrm>
            <a:off x="5500694" y="928670"/>
            <a:ext cx="2928958" cy="27146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Laptop distribution</a:t>
            </a:r>
            <a:endParaRPr lang="en-AU" dirty="0"/>
          </a:p>
        </p:txBody>
      </p:sp>
      <p:pic>
        <p:nvPicPr>
          <p:cNvPr id="8194" name="Picture 2" descr="C:\Users\rschwarz.MONIVAE\Desktop\101MSDCF\DSC070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28596" y="2000240"/>
            <a:ext cx="3571900" cy="3571900"/>
          </a:xfrm>
          <a:prstGeom prst="rect">
            <a:avLst/>
          </a:prstGeom>
          <a:noFill/>
        </p:spPr>
      </p:pic>
      <p:pic>
        <p:nvPicPr>
          <p:cNvPr id="5" name="Content Placeholder 4" descr="C:\Users\rschwarz.MONIVAE\Desktop\101MSDCF\DSC0706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1999" y="2285992"/>
            <a:ext cx="4191029" cy="3143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Kincoppal</a:t>
            </a:r>
            <a:r>
              <a:rPr lang="en-AU" dirty="0" smtClean="0"/>
              <a:t> Rose Bay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Personalised Learning Paradigm</a:t>
            </a:r>
          </a:p>
          <a:p>
            <a:r>
              <a:rPr lang="en-AU" dirty="0" smtClean="0"/>
              <a:t>Changed learning to open spaces</a:t>
            </a:r>
          </a:p>
          <a:p>
            <a:r>
              <a:rPr lang="en-AU" dirty="0" smtClean="0"/>
              <a:t>Teachers – wireless first</a:t>
            </a:r>
          </a:p>
          <a:p>
            <a:r>
              <a:rPr lang="en-AU" dirty="0" smtClean="0"/>
              <a:t>7 &amp; 8 (junior school)</a:t>
            </a:r>
          </a:p>
          <a:p>
            <a:endParaRPr lang="en-AU" dirty="0"/>
          </a:p>
        </p:txBody>
      </p:sp>
      <p:pic>
        <p:nvPicPr>
          <p:cNvPr id="1026" name="Picture 2" descr="C:\Users\rschwarz.MONIVAE\Desktop\101MSDCF\DSC06983.JPG"/>
          <p:cNvPicPr>
            <a:picLocks noChangeAspect="1" noChangeArrowheads="1"/>
          </p:cNvPicPr>
          <p:nvPr/>
        </p:nvPicPr>
        <p:blipFill>
          <a:blip r:embed="rId2" cstate="print"/>
          <a:srcRect l="28194" t="2735" r="5511" b="11413"/>
          <a:stretch>
            <a:fillRect/>
          </a:stretch>
        </p:blipFill>
        <p:spPr bwMode="auto">
          <a:xfrm>
            <a:off x="5786446" y="1928802"/>
            <a:ext cx="2714644" cy="26366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Learning Advantage Program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Integrated technology</a:t>
            </a:r>
          </a:p>
          <a:p>
            <a:r>
              <a:rPr lang="en-AU" dirty="0" smtClean="0"/>
              <a:t>Personalised learning</a:t>
            </a:r>
          </a:p>
          <a:p>
            <a:r>
              <a:rPr lang="en-AU" dirty="0" smtClean="0"/>
              <a:t>Using technology to learn</a:t>
            </a:r>
          </a:p>
          <a:p>
            <a:r>
              <a:rPr lang="en-AU" dirty="0" smtClean="0"/>
              <a:t>ICT reps to spread the </a:t>
            </a:r>
            <a:r>
              <a:rPr lang="en-AU" dirty="0" err="1" smtClean="0"/>
              <a:t>msg</a:t>
            </a:r>
            <a:endParaRPr lang="en-AU" dirty="0" smtClean="0"/>
          </a:p>
          <a:p>
            <a:r>
              <a:rPr lang="en-AU" dirty="0" smtClean="0"/>
              <a:t>Learning spaces changed when </a:t>
            </a:r>
          </a:p>
          <a:p>
            <a:pPr>
              <a:buNone/>
            </a:pPr>
            <a:r>
              <a:rPr lang="en-AU" dirty="0" smtClean="0"/>
              <a:t>ICT  came into pedagogy</a:t>
            </a:r>
          </a:p>
          <a:p>
            <a:r>
              <a:rPr lang="en-AU" dirty="0" smtClean="0"/>
              <a:t>use </a:t>
            </a:r>
            <a:r>
              <a:rPr lang="en-AU" dirty="0" err="1" smtClean="0"/>
              <a:t>moodle</a:t>
            </a:r>
            <a:r>
              <a:rPr lang="en-AU" dirty="0" smtClean="0"/>
              <a:t> (learning management system)</a:t>
            </a:r>
            <a:endParaRPr lang="en-AU" dirty="0"/>
          </a:p>
        </p:txBody>
      </p:sp>
      <p:pic>
        <p:nvPicPr>
          <p:cNvPr id="2050" name="Picture 2" descr="C:\Users\rschwarz.MONIVAE\Desktop\101MSDCF\DSC069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2500305"/>
            <a:ext cx="3000396" cy="22502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Note book program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Need to consider:</a:t>
            </a:r>
          </a:p>
          <a:p>
            <a:pPr lvl="1"/>
            <a:r>
              <a:rPr lang="en-AU" dirty="0" smtClean="0"/>
              <a:t>Hardware</a:t>
            </a:r>
          </a:p>
          <a:p>
            <a:pPr lvl="1"/>
            <a:r>
              <a:rPr lang="en-AU" dirty="0" smtClean="0"/>
              <a:t>Portability</a:t>
            </a:r>
          </a:p>
          <a:p>
            <a:pPr lvl="1"/>
            <a:r>
              <a:rPr lang="en-AU" dirty="0" smtClean="0"/>
              <a:t>Battery life</a:t>
            </a:r>
          </a:p>
          <a:p>
            <a:pPr lvl="1"/>
            <a:endParaRPr lang="en-AU" dirty="0" smtClean="0"/>
          </a:p>
          <a:p>
            <a:r>
              <a:rPr lang="en-AU" dirty="0" smtClean="0"/>
              <a:t>HP-Elite book</a:t>
            </a:r>
            <a:endParaRPr lang="en-AU" dirty="0"/>
          </a:p>
        </p:txBody>
      </p:sp>
      <p:pic>
        <p:nvPicPr>
          <p:cNvPr id="3074" name="Picture 2" descr="C:\Users\rschwarz.MONIVAE\Desktop\101MSDCF\DSC06993.JPG"/>
          <p:cNvPicPr>
            <a:picLocks noChangeAspect="1" noChangeArrowheads="1"/>
          </p:cNvPicPr>
          <p:nvPr/>
        </p:nvPicPr>
        <p:blipFill>
          <a:blip r:embed="rId2" cstate="print"/>
          <a:srcRect t="41141" r="31169" b="8225"/>
          <a:stretch>
            <a:fillRect/>
          </a:stretch>
        </p:blipFill>
        <p:spPr bwMode="auto">
          <a:xfrm>
            <a:off x="3786182" y="3500438"/>
            <a:ext cx="3754960" cy="20717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E-Portfolio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Hyperlink to documents completed over the term</a:t>
            </a:r>
          </a:p>
          <a:p>
            <a:r>
              <a:rPr lang="en-AU" dirty="0" smtClean="0"/>
              <a:t>RE did </a:t>
            </a:r>
            <a:r>
              <a:rPr lang="en-AU" dirty="0" err="1" smtClean="0"/>
              <a:t>podcosts</a:t>
            </a:r>
            <a:endParaRPr lang="en-AU" dirty="0" smtClean="0"/>
          </a:p>
          <a:p>
            <a:r>
              <a:rPr lang="en-AU" dirty="0" smtClean="0"/>
              <a:t>Learning objects</a:t>
            </a:r>
          </a:p>
          <a:p>
            <a:r>
              <a:rPr lang="en-AU" dirty="0" smtClean="0"/>
              <a:t>Stop motion (ART)</a:t>
            </a:r>
            <a:endParaRPr lang="en-AU" dirty="0"/>
          </a:p>
        </p:txBody>
      </p:sp>
      <p:pic>
        <p:nvPicPr>
          <p:cNvPr id="4098" name="Picture 2" descr="C:\Users\rschwarz.MONIVAE\Desktop\101MSDCF\DSC070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2643182"/>
            <a:ext cx="4190938" cy="31432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Shore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All boys – Private</a:t>
            </a:r>
          </a:p>
          <a:p>
            <a:r>
              <a:rPr lang="en-AU" dirty="0" smtClean="0"/>
              <a:t>Mentoring program </a:t>
            </a:r>
          </a:p>
          <a:p>
            <a:r>
              <a:rPr lang="en-AU" dirty="0" smtClean="0"/>
              <a:t>2x2</a:t>
            </a:r>
          </a:p>
          <a:p>
            <a:r>
              <a:rPr lang="en-AU" dirty="0" smtClean="0"/>
              <a:t>Peer coaching</a:t>
            </a:r>
          </a:p>
          <a:p>
            <a:r>
              <a:rPr lang="en-AU" dirty="0" smtClean="0"/>
              <a:t>High focus on academic studies</a:t>
            </a:r>
          </a:p>
          <a:p>
            <a:r>
              <a:rPr lang="en-AU" dirty="0" smtClean="0"/>
              <a:t>IT only 7&amp;8</a:t>
            </a:r>
          </a:p>
          <a:p>
            <a:r>
              <a:rPr lang="en-AU" dirty="0" smtClean="0"/>
              <a:t>Labs </a:t>
            </a:r>
            <a:r>
              <a:rPr lang="en-AU" dirty="0" smtClean="0">
                <a:sym typeface="Wingdings" pitchFamily="2" charset="2"/>
              </a:rPr>
              <a:t></a:t>
            </a:r>
            <a:endParaRPr lang="en-AU" dirty="0" smtClean="0"/>
          </a:p>
          <a:p>
            <a:endParaRPr lang="en-AU" dirty="0"/>
          </a:p>
        </p:txBody>
      </p:sp>
      <p:pic>
        <p:nvPicPr>
          <p:cNvPr id="5122" name="Picture 2" descr="C:\Users\rschwarz.MONIVAE\Desktop\101MSDCF\DSC07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2285992"/>
            <a:ext cx="2286016" cy="1714512"/>
          </a:xfrm>
          <a:prstGeom prst="rect">
            <a:avLst/>
          </a:prstGeom>
          <a:noFill/>
        </p:spPr>
      </p:pic>
      <p:pic>
        <p:nvPicPr>
          <p:cNvPr id="5123" name="Picture 3" descr="C:\Users\rschwarz.MONIVAE\Desktop\101MSDCF\DSC070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4286256"/>
            <a:ext cx="2357454" cy="17680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St Marks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Newly created school</a:t>
            </a:r>
          </a:p>
          <a:p>
            <a:r>
              <a:rPr lang="en-AU" dirty="0" smtClean="0"/>
              <a:t>Co-ed catholic</a:t>
            </a:r>
          </a:p>
          <a:p>
            <a:r>
              <a:rPr lang="en-AU" dirty="0" smtClean="0"/>
              <a:t>4 leaders of learning </a:t>
            </a:r>
            <a:r>
              <a:rPr lang="en-AU" dirty="0" smtClean="0">
                <a:sym typeface="Wingdings" pitchFamily="2" charset="2"/>
              </a:rPr>
              <a:t> flat leadership structure</a:t>
            </a:r>
          </a:p>
          <a:p>
            <a:r>
              <a:rPr lang="en-AU" dirty="0" smtClean="0">
                <a:sym typeface="Wingdings" pitchFamily="2" charset="2"/>
              </a:rPr>
              <a:t>Open space learning  creating a thinking community</a:t>
            </a:r>
          </a:p>
          <a:p>
            <a:r>
              <a:rPr lang="en-AU" dirty="0" smtClean="0">
                <a:sym typeface="Wingdings" pitchFamily="2" charset="2"/>
              </a:rPr>
              <a:t>Interdisciplinary approach</a:t>
            </a:r>
            <a:endParaRPr lang="en-AU" dirty="0"/>
          </a:p>
        </p:txBody>
      </p:sp>
      <p:pic>
        <p:nvPicPr>
          <p:cNvPr id="4" name="Picture 8" descr="C:\Users\rschwarz.MONIVAE\Desktop\101MSDCF\DSC070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4286255"/>
            <a:ext cx="2428892" cy="18216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planning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100 minute program</a:t>
            </a:r>
          </a:p>
          <a:p>
            <a:r>
              <a:rPr lang="en-AU" dirty="0" smtClean="0"/>
              <a:t>Butchers paper – curriculum mapping</a:t>
            </a:r>
          </a:p>
          <a:p>
            <a:r>
              <a:rPr lang="en-AU" dirty="0" smtClean="0"/>
              <a:t>Always used a fertile </a:t>
            </a:r>
            <a:r>
              <a:rPr lang="en-AU" dirty="0" err="1" smtClean="0"/>
              <a:t>qn</a:t>
            </a:r>
            <a:r>
              <a:rPr lang="en-AU" dirty="0" smtClean="0"/>
              <a:t>:</a:t>
            </a:r>
          </a:p>
          <a:p>
            <a:pPr lvl="1"/>
            <a:r>
              <a:rPr lang="en-AU" dirty="0" err="1" smtClean="0"/>
              <a:t>Eg</a:t>
            </a:r>
            <a:r>
              <a:rPr lang="en-AU" dirty="0" smtClean="0"/>
              <a:t> does the past matter?</a:t>
            </a:r>
          </a:p>
          <a:p>
            <a:r>
              <a:rPr lang="en-AU" dirty="0" smtClean="0"/>
              <a:t>End of each program student reflection</a:t>
            </a:r>
          </a:p>
          <a:p>
            <a:r>
              <a:rPr lang="en-AU" dirty="0" smtClean="0"/>
              <a:t>Lots of reflective practise</a:t>
            </a:r>
          </a:p>
          <a:p>
            <a:r>
              <a:rPr lang="en-AU" dirty="0" smtClean="0"/>
              <a:t>5 week blocks</a:t>
            </a:r>
          </a:p>
          <a:p>
            <a:endParaRPr lang="en-AU" dirty="0" smtClean="0"/>
          </a:p>
          <a:p>
            <a:r>
              <a:rPr lang="en-AU" dirty="0" smtClean="0"/>
              <a:t>Team of 4 teachers– 87 students</a:t>
            </a:r>
            <a:endParaRPr lang="en-A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classroom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6146" name="Picture 2" descr="C:\Users\rschwarz.MONIVAE\Desktop\101MSDCF\DSC070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857232"/>
            <a:ext cx="3286148" cy="2464612"/>
          </a:xfrm>
          <a:prstGeom prst="rect">
            <a:avLst/>
          </a:prstGeom>
          <a:noFill/>
        </p:spPr>
      </p:pic>
      <p:pic>
        <p:nvPicPr>
          <p:cNvPr id="6148" name="Picture 4" descr="C:\Users\rschwarz.MONIVAE\Desktop\101MSDCF\DSC070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3643314"/>
            <a:ext cx="3429024" cy="2571768"/>
          </a:xfrm>
          <a:prstGeom prst="rect">
            <a:avLst/>
          </a:prstGeom>
          <a:noFill/>
        </p:spPr>
      </p:pic>
      <p:pic>
        <p:nvPicPr>
          <p:cNvPr id="6149" name="Picture 5" descr="C:\Users\rschwarz.MONIVAE\Desktop\101MSDCF\DSC0703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09" y="2000240"/>
            <a:ext cx="3810027" cy="2857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84</TotalTime>
  <Words>266</Words>
  <Application>Microsoft Office PowerPoint</Application>
  <PresentationFormat>On-screen Show (4:3)</PresentationFormat>
  <Paragraphs>80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Flow</vt:lpstr>
      <vt:lpstr>Inet – School Walks</vt:lpstr>
      <vt:lpstr>Kincoppal Rose Bay</vt:lpstr>
      <vt:lpstr>Learning Advantage Program</vt:lpstr>
      <vt:lpstr>Note book program</vt:lpstr>
      <vt:lpstr>E-Portfolio</vt:lpstr>
      <vt:lpstr>Shore</vt:lpstr>
      <vt:lpstr>St Marks</vt:lpstr>
      <vt:lpstr>planning</vt:lpstr>
      <vt:lpstr>The classroom</vt:lpstr>
      <vt:lpstr>Slide 10</vt:lpstr>
      <vt:lpstr>Laptop Program</vt:lpstr>
      <vt:lpstr>Technical side</vt:lpstr>
      <vt:lpstr>Arthur Phillip</vt:lpstr>
      <vt:lpstr>Laptop distribution</vt:lpstr>
    </vt:vector>
  </TitlesOfParts>
  <Company>Monivae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Inet – School Walks</dc:title>
  <dc:creator>rschwarz</dc:creator>
  <cp:lastModifiedBy>rschwarz</cp:lastModifiedBy>
  <cp:revision>13</cp:revision>
  <dcterms:created xsi:type="dcterms:W3CDTF">2009-08-17T04:00:50Z</dcterms:created>
  <dcterms:modified xsi:type="dcterms:W3CDTF">2009-09-01T05:28:45Z</dcterms:modified>
</cp:coreProperties>
</file>